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9F2A-497B-4D25-95F0-9375486677EF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QUEhQWFRUUFRcVFhUXFBUYFRgYFxgYHBYWFxYXHCYfGB0kGhgYHy8iIygpLCwuGB4xNzAqNSYsLCkBCQoKDgwOGg8PGikkHyQsLzU0Ly8yKyw0MDQpLSw0LC0uKTQyKS01MiwvMi8qLCwtLC0sLy8sLDAvLCwtLyksLP/AABEIAJAAhgMBIgACEQEDEQH/xAAcAAABBQEBAQAAAAAAAAAAAAAHAAEEBQYCAwj/xABCEAACAQIEAgUGDAYBBQEAAAABAhEAAwQSITEFEwYiMkFRU2FxkrHRFRYjNEJSc4GRk7LBFCQzoaLh8AdDgqPSYv/EABsBAAEFAQEAAAAAAAAAAAAAAAUBAgMEBgcA/8QAOREAAQIDAwkFBwMFAAAAAAAAAQACAwQRBSExEhUyQVFxkaHRE1JhweEGFDNygbHwIiNDU2KS0vH/2gAMAwEAAhEDEQA/AINlC7KiiWYhVGgknbU1bfFDF+S/zT31B4J86sfbJ7aLVc7m5l0EgNAvW/tKfiy0QMZTCt+8oZnofi/Jf5p76b4nYvyX+ae+ibSqlnGJsHPqhuepjY3geqGQ6HYvyX+ae+l8TsX5L/NPfRNpUucYmwc+q9nqZ/t4HqhmOh+L8l/7E99cX+i+JRSzWwFUSTnT360T4qBaU3nDn+kn9NY7bCflD/8AkfR/HwqQT78SBz6rwtiYONOHqsCnQ7FkA8qJEwbiAifEToa5HRPE58nLGaM0Z01ExIM6wd/CR40T6i8QwRuAFTldDmRvP3qfFWGhHgfEUxtovJvA59UotmY104IfjoZivJj8xPfS+JuK8mPzE99EHAYsXUzQVI0ZD2lYbqfv7+/Q1INNdaMUXEDn1SG2JkGhpw9UN/ibivJj8xPfTHobivJj8xPfRKpjSG0og1Dn1Tc8zHhw9UNfiZi/Jj8xPfXPxOxQ/wC0PzLfvol0qbnOLsHPqnZ5mfDh6oNTTUw/c+2nrQLXsNWglTuCfOrH2ye2i1Ql4J86sfbJ7aLVBbS0m7llLc+O35fMpUqVPQtAk1KnqLjsQRCW/wCo/Z0kKB2rh8yzt3kgd9PaCTReAqaLzxLc5jaHZH9U/wB+V6SN/AempoFeeGw4RQqzA8TJJOpJPeSdTXrSvOoYJSdiakaeuTUWpIoGNtm23OQE6RdQbso+kABJde7xEjwidbuBgGUyCAQRsQe8V0Kr7B5NwW/+3cJNs9ytubX36sv3juFSaTfEfb0T9IeIVhSNKvO/fCCWMDaTtr7KaGlxyWipKYuq5NPauBlDKZBEginioi2mK8gwP3Ptp6Q/c+2lWyXR4egNym8EP81Y+2T20W5oScF+c2Ptk/VRZmgdqGjm7llbc+O35fMqqx3HAty2EKtbIuc11uJNvLly9XUuSZWBrU2/j8t1bfLeGB68QoaeqmsSzakAfVNUXFOD8s2uW6oiszPn+igOYlQo1OpGvdp4VZNwLmRzbty4MyuAWOhUkoR3iCZFHZCx5ecgtfU0vvuBO/HDALLRpkQdIrvGccW3b5pyi1kLi4blvKR5gCWP3A1T4DpArglr2GsYm84CWrt9Lh5amEQZIAzGTue1PgBcWOjOHTUIJ/D+ywK7xHAbDIwNtQCNSNDHf1txRiF7PykPUTvJ9FTNpNwFeHqvLB8ezq7NYv2wlxrbcxVXVd2Etquva238KXEukdqwLZuMqc0qLed1GbMdCsSWHfIBgVXrwOwxVLaEEMoLMczle02dmJbUeOvWE+FSLXCsMHINiCjZAwEjUAgSuqyDPhvrpUI9nZStSXcfSvNTOnCMQcNnquRxm7zCWuYIWkMNlvXHeYmJyBR92bu8areC9PRec27ot2LktltFrz3ConK5i0FQMNQGIJ+8VpbHD7IEqi+kCdu6mxFxEOXqIDuxUZZOwA0k6TvoI8QKtZikcSzmeqgE+57slgNfoqrEdJRJRXglW+UGHvsFIWdQRBPgJ1MVBPTCzcz4eTcNuyHe7djDZ3EQLYuDW5IkQMoI3rSYBbfXytn+UaSSDrpt4CI2Eb1JNhfqj8BS5jkqXM5nqmOtF7H0IwWbwHScvZVme0jjRpW7dzRvl5YCkxpIYiZiRFc8Z6U2WtsiNauupQtaGZphlYJ2YUsRlGbSfvq7xrqgbKgJVcx0AAGyyfO2gHfr4VDxto3MDcJCs72XywuUEsDy9NxqR56QWLKMIcxtHC8Y48U/355GURcT4KL0exV+LSa3EhuZcaMw6sr1p+UJaRIA++tCTVN0Tk2AWyhiSGCklQ6khwCdYkGrhjXPrRI7dzQAKGl2uhx3lGQEGfefbSpD9z7aetIujw9AblN4N85sfbJ+qivQo4T85sfbW/1UV1oDauk3csrbfxm/L5lVXG4z2SbgtkM/aVSrqUOa0S2iltIIM6aTXtiOIOpn6y8xVOWcuUEjbtLrIJ1nfQio3SjGi1bViMzKWZEhSXZbb6DNoCBLTuApjWvTj5yFGUjNagqDtp1SDHcRInz1r/Z11JGrjShKx02AYzQRVWGAxRurmXKUIzC6D1MvnWcytG6nw3qY2AFxBoXDHUEZBAP0gdSNNu+qPobhbNvmXLVpbS3GMrnzGQSGAGyiZ0G/mrjpn0obDYcFG5ue66OzHl5RqcmZcpWAQARrp370ffEyG5RToMg10QNhipOCXBuDGzduy9x3a+926zLlWWmFQecMDpIAEVE6Q8VfD3HYWzcQrZLoBLQXdM66T1SU22zVoU4hzhauqIFwDQyCoKkwR4g+01A4k38zhgkh82hHhBLg+YqrD7xUgvaq0QvhzLa7FZYOwzDUmcsk5RJOymW+lEA6bgVVce6PluVeN1glkvcdUAe5eLZQLY+iBCge7U1WdNekd7DhGsqUe4xTmNaYsVUyFUgGQWLaHfu3rTcPuF7Qy2uWhWBbyhVylRIKDsiSRB/eog+pLdiIOlMj90UvrvuWYucQNogG0WAbI6rncqQSbefJrJSCLijtBt4itaeGG5bUlrqE65Qyo0H6zKCZjwqkW2Dcw1wdUlwpI00XMMs7wSBpWnxgDIy9eGEEoWUie8ONR6RT8CqTSIrRlAVFyzPSrgpKIlm8yBbiXLqdUvdieX8o/eCu2vZmNNZeOsZcMy6AKgkASIUgsoncQCKrOmti9i7ItBHRlvZg4nlFIIBNzdTrsNZEba1bX5XDnMdRbgnz5YJ/ekYSSQQmzrQxkOjhWpu2UpQ1Vb0Xs5FvW1VEtpfcWQi5RkMGYgASxY6DaD31cxVJ0ZtFDfUsGAvOVIAC5dAgEeCiPExJ1NXRNcrtQUm4nzFGRgNw+yDY9/tpU8fv7TTVol0iHoDcp3CPnNj7a3+oUVwaE/CvnFj7a3+oUVSaB2oP1N3LLW2P3m/L5lQOPdjNGbIl5soEl4tNCAEiSSRp313xLEjSVIbLmKwCddcp17oOoPoqB0jwju1sc97Nq4r2XKNlYO+U2SDBiWUoZ7n8am8SHNtWydGYrGUmAzwD6QCSf/GtNZMDt7LMNhFSTjXUa9Fjpl2RHYT+VUdMUqlTlhbcrEakgydAP+e2TicXauG2zWrJuruzKJUjYAmSvVGbU6ePfVXi+P4YPesS9xZIOTW5KsCREEGCIkxsPCpdrhzNbLzISAG+m0gakd2gXQ7y3hq2G2bgNLWuxrWuN1MNooKetFdcBcSCFMHE7QypnkIxEwJdzMn7pPnJP41vG+IZMRZYADlzcmTLBVMqogz2hrtv3xT8N4SzuBJK9Q/T7BYlizHvjQRvSv8AB7qO1xHNxzcdQFUnql2gGDpCwpIg6Her0OdmosAvDaX08fE0P0w1qoZdnbZRNbvzzUnB8aYK5zO7assBV7R0BUmDoR3+mNas7/HQEKqCWCZnO4WR2pE5te6s/iuGMlqb7LaYgZbaZrjKdyBMCNjJkDWe4V52LdwkkNmC5yVZQCbbZQO/QrBGu+ulRNizMIhmF2GJArd+eFN01Aan0Uzhj8y9astryhzMw+llGYTrocxE/wC666UcfGGdLZ5ly6UYqUYLkDGEZ5gMZnbcKZ87cCw4RirAhgCpB3krEaRGsx6RXj0o6HriLi3f4hbQyBWDy2gJMDXTUmikN740EOcATX7H0T5WDBbEAiVDdf1CpuLdL2a6LYm4VyhluFbZ5iKWY2wsh2yTlBIGaO8VreI3ALZW4CQ6qOqRmi4coBnvzQJ759NZPC9GUt3ma3dtP1rbBLABaGIMqzE5OzqdtY76v+kN6b150iLGHm6YkQWLBTH0lEOB76tQxkCibPwZd2T2N9N/55Jui9kAXzlyE4m+Svn5z+4VcNVJ0XxnM5rbKzlk6hTqtB7DAEHMW3A9FXprl9pgibiV7xVoG4bh9kGv+f3pUv8AftpVoV0eHohS+F/OLH21v9YosgUJeF/OLH21v9YoszQS1NJqy1t/Gb8vmVX9ILAezlNrnBrlsG1lDZwXGYQSAdJO42rm31LVhE7iGgdY5bZkgTuTtO/31JxOOVchJ7TqFyydYJHZ7jFUvAMYTkLHNkS5bJRHYZuc05csx1QsAmY9Faf2aIbLvaccrDwoFk5lmVEZXCvVW2MwCPacWGtqLjq7QRbO8t8ookE66Op1007q/FdHcmou37ebqtLi6xY6qEQaMAfHadhqaVm3hrlx1Kubqj5QGxiCy5gSoZ2SY0BBnxiJMyH4dh3Uhr0LluKQ90LCsFhsrEMp0Hhu3cYrQvhMfpNBXu1cNEqXwS81mwEaXvnspAWA3ZLkSF0iTJ2gV4cIS67XMlwAAgEMsxcIm5ERBkie41J4R0lwxuG3nQ3lEXWQ5rYeQOWjbs22izGxjSvbBYq2GuFW7dy5JCuQGJjw3GlSABooEwXuyt6q+K8Ayjmtce4yg5hoM2XXTYecKPfXWFwj3rZvImQ8xbirmOW6EiQUOkNBAJE+2rDD4KwwtA3c/KJyqSRJPcwOp37/AArw410yt2JAS5ceCRCMtoAGM1y/chLazpJPmAJIqjDgF0XtXil2Fa6r/wAGPBPyrqL143jbdyyTbA5zsltVJy3AzMvaG8qsuJ8JG9PiejCBS6BrriSObcZtpPVG2bYDb01QcW4gvPF64bVlk5AK3LyFwxc5OrbDkZtvQuulS+M9OmtQltIa4lwrc5V64qZEZgSuVc5JAAWRuO6rrntbiUwV1K6tYG7yyGbkpAhUOZ00GaGOi6z4x41Cw2Dt28LcuPmCsCxyyzQTpJglidJY66mvfhnSUXLNnmKxa5bTPAUkMwjKyqdGJkwJA8aj4vjloYMhWNwODZtwCM5nJPoHeR4GvOcA3KOCUYUUXo/fz3MS/MS5mvMQVK6KOqoOUkfRInvy+mrgmsz0YXD2WxHKXlrevtcHVgGQD3aAD7t/x07VzO1WOE095BoTdUUruV5puA8EGv8AftNKl/v201HF0mHohTeFD+YsfbW/1iiyVkRQo4X84sfbWv1iizQi0MWrKW2f3m7vMrO4rgly2py3HvA3AeXc+UmYCgCBlCzIA212qv4XwTm2U/imCPmVntluqLll2yMAW1AMwe/wrWY3BrdRkeSrCDBKn8RqKHvTq3bs3rajLbXlgASAO03juf71bgT0WO3ILjlk6XgNXG9DJKWEeLkVAFNgK0nwIBP87cM3OYM2IYhW07PW0EiYMiubuDOW4DjUYXQQwu8m4moAHVdYgRttQ5/iF+sv4jvE+zWmGKSJzLExMiJ9NW2mab/K5Hcxwzi8f4hERMNlAHwixOpLnEDN1ozQR2RoOqsAQNKe5bXMbpxwzBMul0dnUkBV79SdNZih0MWkgZ1lthmGs7R413zBOWRMTHfHjFOypkG+I5OFiQiKBw4BbxsKbmtzGgEAhF/iNFBABkr3sBrG06a6l24Thr6gX71u4FfMFuXOYFYDcB2j74jWhguVB/VVSSx7WaZMd57j/epi8Qt/XTuG479PbSxGTDv5Hc0xtjwu8B9Aibc4FgWEObLjNm1NrteOg37pqeP4UDtWo89xffQlfGIrBSyhjspIkztAp2xaBghZQx2U7n0eNUnSbnYucn5ob/V/OKKN+1gm3e0D4i4oP4g1X43g2GuALZuzdCC3aC3mGVFIIUZNQogHqidKHv8AGp1euvXJC6jUjcCrvoPjUbGoEYMRnDAHbqmnCFFl2l7XOoL6artu/AqGPZUNsNzu0qQDs1Cq1/RXo/yrQ5yDmEsTLu4ksSNbhkiAu47q0cU1cms/HmXxnl7v+blnaIOGmp/+f3pVqV0eHoDcpvDD/MWftrf6xRZmhLwz5xZ+2t/rFFuKDWli1ZW2/jN3eZTTQw/6sYE3biKApOW2YbaA5zf2migK4ZAdwD6QDVSVmfdogiAVQuWjNhOJcKggjjxXz5f4M5vZlgILlkhRlAhZzaeYbDznSvH4DuBGEKc2UwGXcOxOh0mIMmvoU4VPqJ6i+6mGCt+TT1F91FxbxF2Ts5Ih7/BNTkG+uvbjqQEt4J+dbc2lgIqkZrfViZO2sbiI3r3xNlxiFuooYcvIZcCOtJPn0o53sEkGLaTBjqL4ad1YluNOPJ7d9q3/APNEpGNGnquhtbddeTr+hV6WmxGaQxpxBxH+qHNnAAPaRshKvdcrv1CWg/iR+NNiuDsVuBVSWuq66gHKMpiY8QdK21zjl/KBy0k9YQqZgwI3MTMZvwjvqRb6QXetPLEEweXahhpBGnjP4UT91m61GTxO2vdUwoW5BYOPhTu7Fhhhbpvpda2uwDDOIXUyezLaQRtXtjOD82+rk9QLBA3JDAgbbeijD0axXOs5nCkhiJyrtAI29NWvIX6q+qKz0zab5eMYZaKtuuPUKlEtFrC6G9hN+3Z9Bivn34uXAUKxILBh9HK10voIOsaVp+gPDblviKuwUK2fYGTOYyQRC+Gm5ovClNU49tPiw3MLcQRxVR0/DLS1sOlRt8KbE1MaVPWfqhaDc/v7aan/AN+2mraro0PQG5TeGf17P21v9a0WZoRRBBEgggggwQQZBB9NS/hnEeXu+vVCaljHIINKIJaEi+aeHNIFBrRSmnoV/DWI8vd9em+G8R5e769Us2P7wQ7MsbvN59EVJpUKvhvEeXu+uaccaxHl7vrmlzY7vBLmSN3m8+iKpNYG50HutmzAdYa/KDXYfsKqvhu/5e765pjxvEeXu+uaIyXvMmCIThftCsQLOmINcktv211K4+I136QB1J1ud5MnYd59lIf9PWP1Bvu5PaEHYd40+4VTfDV/y1312pfDV/y138xqvGenzg9vBWPdZvvM4Fb7o5wg4a2ULKdZEToIjvFWxNCv4av+Wu/mNS+Gr/lrvrmgkeSjR4hiPcKlUolkR4ji5zm1O/oimGp6Ffwzf8vd9dqR4zf8td9dqhzY/vBMzLF7w59EU6U0K/hq/wCWu+u1L4av+Wu+u1NzU/vBLmSL3hz6KvP7n20q7y01H1qWfpaAv//Z"/>
          <p:cNvSpPr>
            <a:spLocks noChangeAspect="1" noChangeArrowheads="1"/>
          </p:cNvSpPr>
          <p:nvPr/>
        </p:nvSpPr>
        <p:spPr bwMode="auto">
          <a:xfrm>
            <a:off x="0" y="-668338"/>
            <a:ext cx="127635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readthatagain.com/_images/_kidsbooks/G/galdone_P_70threelittlepi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029200" cy="538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word goes with this picture?</a:t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(wandering, suspicious, budge)</a:t>
            </a:r>
            <a:endParaRPr lang="en-US" dirty="0"/>
          </a:p>
        </p:txBody>
      </p:sp>
      <p:pic>
        <p:nvPicPr>
          <p:cNvPr id="10242" name="Picture 2" descr="http://cdn2.elitedaily.com/elite/wp-content/uploads/2012/08/elite-daily-kids-wand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1932"/>
            <a:ext cx="6629400" cy="4415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word goes with this picture?</a:t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(wandering, suspicious, budge)</a:t>
            </a:r>
            <a:endParaRPr lang="en-US" dirty="0"/>
          </a:p>
        </p:txBody>
      </p:sp>
      <p:pic>
        <p:nvPicPr>
          <p:cNvPr id="8194" name="Picture 2" descr="http://narwhaler.com/img/4h/4/suspicious-cats-4h4tF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83"/>
          <a:stretch/>
        </p:blipFill>
        <p:spPr bwMode="auto">
          <a:xfrm>
            <a:off x="1447800" y="1752601"/>
            <a:ext cx="6324600" cy="4540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894" y="4876800"/>
            <a:ext cx="6858000" cy="25146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ZB Manuscript Bold" pitchFamily="2" charset="0"/>
              </a:rPr>
              <a:t>The Three Little </a:t>
            </a:r>
            <a:r>
              <a:rPr lang="en-US" sz="6600" dirty="0" err="1" smtClean="0">
                <a:latin typeface="ZB Manuscript Bold" pitchFamily="2" charset="0"/>
              </a:rPr>
              <a:t>Javelinas</a:t>
            </a:r>
            <a:endParaRPr lang="en-US" sz="6600" dirty="0">
              <a:latin typeface="ZB Manuscript Bold" pitchFamily="2" charset="0"/>
            </a:endParaRPr>
          </a:p>
        </p:txBody>
      </p:sp>
      <p:pic>
        <p:nvPicPr>
          <p:cNvPr id="3" name="Picture 2" descr="http://teacherlink.ed.usu.edu/tlresources/units/byrnes-literature/Kirk/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307">
            <a:off x="510890" y="576210"/>
            <a:ext cx="5862093" cy="4545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wandering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algn="ctr"/>
            <a:r>
              <a:rPr lang="en-US" sz="4400" dirty="0" smtClean="0">
                <a:latin typeface="+mj-lt"/>
              </a:rPr>
              <a:t>To walk from place to place without a plan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girl was </a:t>
            </a:r>
            <a:r>
              <a:rPr lang="en-US" sz="3200" b="1" u="sng" dirty="0" smtClean="0"/>
              <a:t>wandering</a:t>
            </a:r>
            <a:r>
              <a:rPr lang="en-US" sz="3200" b="1" dirty="0" smtClean="0"/>
              <a:t> alone on the empty road.</a:t>
            </a:r>
            <a:endParaRPr lang="en-US" sz="3200" b="1" dirty="0"/>
          </a:p>
        </p:txBody>
      </p:sp>
      <p:pic>
        <p:nvPicPr>
          <p:cNvPr id="2050" name="Picture 2" descr="http://us.123rf.com/400wm/400/400/mathayward/mathayward1109/mathayward110900284/10741285-child-wandering-alone-on-an-empty-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895600"/>
            <a:ext cx="4105275" cy="2736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ZB Manuscript Bold" pitchFamily="2" charset="0"/>
              </a:rPr>
              <a:t>suspicious</a:t>
            </a:r>
            <a:endParaRPr lang="en-US" sz="72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Not sure of something or someone</a:t>
            </a:r>
            <a:endParaRPr lang="en-US" sz="4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dog was </a:t>
            </a:r>
            <a:r>
              <a:rPr lang="en-US" sz="2800" b="1" u="sng" dirty="0" smtClean="0"/>
              <a:t>suspicious</a:t>
            </a:r>
            <a:r>
              <a:rPr lang="en-US" sz="2800" b="1" dirty="0" smtClean="0"/>
              <a:t> of the new cat in his house.</a:t>
            </a:r>
            <a:endParaRPr lang="en-US" sz="2800" b="1" dirty="0"/>
          </a:p>
        </p:txBody>
      </p:sp>
      <p:pic>
        <p:nvPicPr>
          <p:cNvPr id="3074" name="Picture 2" descr="http://4.bp.blogspot.com/-tLohhMGiuOc/T56GzDoAO-I/AAAAAAAAAK4/BDN4RHtn1Q8/s1600/suspicio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ZB Manuscript Bold" pitchFamily="2" charset="0"/>
              </a:rPr>
              <a:t>budge</a:t>
            </a:r>
            <a:endParaRPr lang="en-US" sz="7200" b="1" dirty="0">
              <a:latin typeface="ZB Manuscript 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4566"/>
            <a:ext cx="8686800" cy="46021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To move a little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rock would not </a:t>
            </a:r>
            <a:r>
              <a:rPr lang="en-US" sz="3600" b="1" u="sng" dirty="0" smtClean="0"/>
              <a:t>budge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4098" name="Picture 2" descr="http://farm4.static.flickr.com/3233/2694886346_9a32fd7e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151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goes with wandering?</a:t>
            </a:r>
            <a:endParaRPr lang="en-US" b="1" dirty="0"/>
          </a:p>
        </p:txBody>
      </p:sp>
      <p:pic>
        <p:nvPicPr>
          <p:cNvPr id="5126" name="Picture 6" descr="http://2.bp.blogspot.com/-byYLLaa-6Yo/T8aS3FQvmKI/AAAAAAAAAEA/PDzlDcLsM_8/s1600/desert-wand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isualphotos.com/photo/2x1901256/children_sitting_in_a_circle_fan10031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30"/>
          <a:stretch/>
        </p:blipFill>
        <p:spPr bwMode="auto">
          <a:xfrm>
            <a:off x="304800" y="1447800"/>
            <a:ext cx="4677103" cy="3100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goes with suspicious?</a:t>
            </a:r>
            <a:endParaRPr lang="en-US" b="1" dirty="0"/>
          </a:p>
        </p:txBody>
      </p:sp>
      <p:pic>
        <p:nvPicPr>
          <p:cNvPr id="6146" name="Picture 2" descr="http://www.sxc.hu/pic/m/b/br/brainloc/201885_face_-_suspicio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503657" cy="2507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outhdent.com.au/wp-content/gallery/gallery-1/smiling_gir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162425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goes with budge?</a:t>
            </a:r>
            <a:endParaRPr lang="en-US" b="1" dirty="0"/>
          </a:p>
        </p:txBody>
      </p:sp>
      <p:pic>
        <p:nvPicPr>
          <p:cNvPr id="5" name="Picture 4" descr="http://www.yourhorse.co.uk/upload/21565/images/galloping-ho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707629" cy="3363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im.cexx.org/images/roc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37965"/>
            <a:ext cx="4616824" cy="3077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Which word goes with this picture?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002060"/>
                </a:solidFill>
              </a:rPr>
              <a:t>(wandering, suspicious, budge)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onlinereputationedge.com/wp-content/uploads/2008/09/stubb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19800" cy="445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The Three Little Javelinas</vt:lpstr>
      <vt:lpstr>wandering</vt:lpstr>
      <vt:lpstr>suspicious</vt:lpstr>
      <vt:lpstr>budge</vt:lpstr>
      <vt:lpstr>Which goes with wandering?</vt:lpstr>
      <vt:lpstr>Which goes with suspicious?</vt:lpstr>
      <vt:lpstr>Which goes with budge?</vt:lpstr>
      <vt:lpstr>Which word goes with this picture? (wandering, suspicious, budge)</vt:lpstr>
      <vt:lpstr>Which word goes with this picture? (wandering, suspicious, budge)</vt:lpstr>
      <vt:lpstr>Which word goes with this picture? (wandering, suspicious, budge)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25</cp:revision>
  <dcterms:created xsi:type="dcterms:W3CDTF">2012-09-19T14:27:08Z</dcterms:created>
  <dcterms:modified xsi:type="dcterms:W3CDTF">2012-09-27T16:03:17Z</dcterms:modified>
</cp:coreProperties>
</file>